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sldIdLst>
    <p:sldId id="256" r:id="rId2"/>
    <p:sldId id="261" r:id="rId3"/>
    <p:sldId id="257" r:id="rId4"/>
    <p:sldId id="273" r:id="rId5"/>
    <p:sldId id="272" r:id="rId6"/>
    <p:sldId id="259" r:id="rId7"/>
    <p:sldId id="274" r:id="rId8"/>
    <p:sldId id="260" r:id="rId9"/>
    <p:sldId id="266" r:id="rId10"/>
    <p:sldId id="270" r:id="rId11"/>
    <p:sldId id="275" r:id="rId12"/>
    <p:sldId id="271" r:id="rId13"/>
    <p:sldId id="268" r:id="rId14"/>
    <p:sldId id="267" r:id="rId15"/>
    <p:sldId id="262" r:id="rId16"/>
    <p:sldId id="26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87B01-1529-4104-B75E-077168B4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87C006-8D8D-4BED-9281-89D7DF460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135120-ED89-4881-866F-2B9DA61E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7496DA-2829-4FEC-8C68-4492D463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1EBFCD-4C57-4EF3-B812-14CD79CF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57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5FF07-AA4A-4CA9-8AD6-BD7E31C7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DD1B0F-B82B-4798-B768-7F05BA342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0CBB83-A6A4-42F1-9CFE-F5BBD9C1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8329C3-E674-43B0-8864-936B3B7B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3E36CC-E3C4-40CE-8105-5DF6927D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54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A472590-786B-4083-9C32-83BAF4680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A4E09A-3DE3-4D12-8DEC-1C2FD3511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41C3D4-A9EC-428C-A29E-EC6C67E89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300377-6636-49E4-B6E1-AF0337B1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75753D-BCE4-4B44-8014-F2BB85CA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01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671C3-9735-4885-BC74-D57B8E27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1CB10F-6DD7-4614-BAFC-4AD511BA8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5C6533-03A1-410F-94CE-4F94D2A6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92A70B-5437-4580-9CA5-418E4F00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368743-3EA0-46BC-8824-7EF4CA37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482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9DFA0D-6C71-439B-BB06-B7AB2CCD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241446-21E5-427E-B0E5-EC51695A7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B86524-D942-495E-931A-158814EA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E73499-D637-4DB4-8796-9C122229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C2115-909C-4F96-AB29-2867C232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14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548D8-7137-4F19-A6E4-128F4BAB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68155-905A-4349-AC92-34F6312C2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719593-2ED7-4C46-AAF8-6A0DF9B67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3A3607-0991-43F1-93B2-4AA0B7C4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D0E5B6-2753-4A18-8CE7-3B6B0BEE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A269F3-CD43-43B0-94B4-2D3AA1D3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01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CEEFD-11BD-4ECE-A12B-3D5FACF1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735C2B-1397-4D39-8301-900886250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E180E19-1AC3-4286-9076-A25ECECAD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DFB8756-26B3-4EB5-AB56-BAA17159A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F8D181-8395-4825-A653-19DCF7450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4098D13-FCCA-4354-9197-EF95BAAE0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AC1D9DC-73FA-4AC0-880E-8ADA304E3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7C61D3-244A-49AE-A1E7-2A2A2AC3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54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8EA3CB-C8CE-4EF6-B986-9FE170EB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7C1C61A-F4DC-4EDF-B71F-2024E170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69C018B-AE51-40D5-955C-3019B65A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48E767-A761-4F8E-9432-08502D36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9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6D86F2-9570-4708-84BB-448B7A933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D478E02-B2AC-4524-BE77-C32F2B53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3A468B-EFA0-4338-83D1-8217F1C9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9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BD6F8-D263-4515-A487-321FDE99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866F8D-BEAB-45B9-980B-F4DD2A8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510CD5-09BB-4E8F-8B2F-801CA38A3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905D82-4A7F-4E62-9CA5-6638138E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C10734-267F-4742-9506-D547AB4C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005454-6DC9-4AF1-A5BB-DCCE85F7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08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CAE9F-3EF9-4058-B365-6BCDFF9E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523ECF6-4438-4E82-BAAF-1ADCDB5BC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BC1175-7A62-4017-ADF7-5386AB41C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30E6E6-F44B-4B49-92D5-9FDA332D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10550C-C3DB-48F9-9698-EBC2DDB8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734736-D72B-4B4C-8D41-60A02F3D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69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45EF79-158C-481C-B9B6-D9D52425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23AEC5-84FD-442C-84F2-A804ED17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99451A-FAA1-44CD-B492-E530C501F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237CA-015A-417C-8227-84CA19D0F51A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9F0182-297C-4492-800A-55CF99FD1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F81B8C-7CCF-4A12-9BD4-1ACFAC96A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3E9A9-F80D-410B-BB99-EA00CFAC56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8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E788A-E3F4-45A4-A220-2BCD8F8FD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Разработка сетевой игры на </a:t>
            </a:r>
            <a:r>
              <a:rPr lang="en-US" dirty="0"/>
              <a:t>C#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50BE5B-A49E-49CC-9C86-F347A09BF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/>
              <a:t>Работу выполнил: Болотаев Роман </a:t>
            </a:r>
            <a:r>
              <a:rPr lang="ru-RU" dirty="0" err="1"/>
              <a:t>Аланович</a:t>
            </a:r>
            <a:endParaRPr lang="ru-RU" dirty="0"/>
          </a:p>
          <a:p>
            <a:pPr algn="l"/>
            <a:r>
              <a:rPr lang="ru-RU" dirty="0"/>
              <a:t>Научный руководитель: </a:t>
            </a:r>
            <a:r>
              <a:rPr lang="ru-RU" dirty="0" err="1"/>
              <a:t>Месенев</a:t>
            </a:r>
            <a:r>
              <a:rPr lang="ru-RU" dirty="0"/>
              <a:t> Павел Ростиславович</a:t>
            </a:r>
          </a:p>
        </p:txBody>
      </p:sp>
    </p:spTree>
    <p:extLst>
      <p:ext uri="{BB962C8B-B14F-4D97-AF65-F5344CB8AC3E}">
        <p14:creationId xmlns:p14="http://schemas.microsoft.com/office/powerpoint/2010/main" val="366376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C4383-8111-417E-8784-3CCD5EE3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Редактор </a:t>
            </a:r>
            <a:r>
              <a:rPr lang="en-US" dirty="0"/>
              <a:t>Godot</a:t>
            </a:r>
            <a:endParaRPr lang="ru-RU" dirty="0"/>
          </a:p>
        </p:txBody>
      </p:sp>
      <p:pic>
        <p:nvPicPr>
          <p:cNvPr id="6" name="Объект 8">
            <a:extLst>
              <a:ext uri="{FF2B5EF4-FFF2-40B4-BE49-F238E27FC236}">
                <a16:creationId xmlns:a16="http://schemas.microsoft.com/office/drawing/2014/main" id="{3E749325-3DCD-4FD7-B06B-AFCF004F5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88" y="1690688"/>
            <a:ext cx="9397824" cy="4938753"/>
          </a:xfrm>
        </p:spPr>
      </p:pic>
    </p:spTree>
    <p:extLst>
      <p:ext uri="{BB962C8B-B14F-4D97-AF65-F5344CB8AC3E}">
        <p14:creationId xmlns:p14="http://schemas.microsoft.com/office/powerpoint/2010/main" val="80248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C1CE8-C232-46DB-9658-78F8BFF6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Редактор </a:t>
            </a:r>
            <a:r>
              <a:rPr lang="en-US" dirty="0"/>
              <a:t>Godot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867A18-E93D-499B-AA4F-E37D8C9C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915" y="1500482"/>
            <a:ext cx="6481355" cy="49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111A1-6B58-40E2-A70F-9143F6F7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Редактор </a:t>
            </a:r>
            <a:r>
              <a:rPr lang="en-US" dirty="0"/>
              <a:t>Godot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392D0A1-34A5-404B-8EF6-D8E69930E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646" y="1825625"/>
            <a:ext cx="8984707" cy="4351338"/>
          </a:xfrm>
        </p:spPr>
      </p:pic>
    </p:spTree>
    <p:extLst>
      <p:ext uri="{BB962C8B-B14F-4D97-AF65-F5344CB8AC3E}">
        <p14:creationId xmlns:p14="http://schemas.microsoft.com/office/powerpoint/2010/main" val="354578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17CB9-011A-43E1-8A25-9F1BEC8B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старого прототипа</a:t>
            </a: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3F094A97-BD78-4BEE-84DC-6268D3EB74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29059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A38F3-2660-47DE-BB4D-F91D36DE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прототипа на </a:t>
            </a:r>
            <a:r>
              <a:rPr lang="en-US" dirty="0"/>
              <a:t>Godot</a:t>
            </a:r>
            <a:endParaRPr lang="ru-RU" dirty="0"/>
          </a:p>
        </p:txBody>
      </p:sp>
      <p:pic>
        <p:nvPicPr>
          <p:cNvPr id="4" name="Godot_v4.3-stable_mono_win64_2025-06-16_08-23-46">
            <a:hlinkClick r:id="" action="ppaction://media"/>
            <a:extLst>
              <a:ext uri="{FF2B5EF4-FFF2-40B4-BE49-F238E27FC236}">
                <a16:creationId xmlns:a16="http://schemas.microsoft.com/office/drawing/2014/main" id="{7B3C96F4-5B0E-4F8F-BDFC-B26EB6EA28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306262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5729E-8770-4119-A071-FAC4E607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74F443-3C80-441A-B1B0-6D7F172F7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/>
              <a:t>Продукт, имеющий потенциал для дальнейшей разработки и возможной коммерции</a:t>
            </a:r>
          </a:p>
        </p:txBody>
      </p:sp>
    </p:spTree>
    <p:extLst>
      <p:ext uri="{BB962C8B-B14F-4D97-AF65-F5344CB8AC3E}">
        <p14:creationId xmlns:p14="http://schemas.microsoft.com/office/powerpoint/2010/main" val="290703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5511A-38F4-4019-ABED-2E2372BC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620" y="2728735"/>
            <a:ext cx="6498759" cy="1400530"/>
          </a:xfrm>
        </p:spPr>
        <p:txBody>
          <a:bodyPr>
            <a:normAutofit/>
          </a:bodyPr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6503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FF8CA-2FA5-4666-A0A3-B21FE6AB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5BEC1E-5D89-4113-8F0A-E5A3E2B4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Разработка игрового проекта, включающего клиент, сервер, модуль распознавания текста, модуль генерации аудио ответа</a:t>
            </a:r>
          </a:p>
        </p:txBody>
      </p:sp>
    </p:spTree>
    <p:extLst>
      <p:ext uri="{BB962C8B-B14F-4D97-AF65-F5344CB8AC3E}">
        <p14:creationId xmlns:p14="http://schemas.microsoft.com/office/powerpoint/2010/main" val="231718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7D507-9EDD-450D-A189-69EEAEB1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 игре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F043A6-C86C-409C-81FD-87031CD0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Многопользовательская стратегия в реальном времени</a:t>
            </a:r>
          </a:p>
          <a:p>
            <a:r>
              <a:rPr lang="ru-RU" sz="3200" dirty="0"/>
              <a:t>Управление осуществляется посредством голосовых команд</a:t>
            </a:r>
          </a:p>
          <a:p>
            <a:r>
              <a:rPr lang="ru-RU" sz="3200" dirty="0"/>
              <a:t>В рамках курсовой командной работы был разработан прототип</a:t>
            </a:r>
            <a:r>
              <a:rPr lang="en-US" sz="3200" dirty="0"/>
              <a:t> </a:t>
            </a:r>
            <a:r>
              <a:rPr lang="ru-RU" sz="3200" dirty="0"/>
              <a:t>с клиентской частью на движке </a:t>
            </a:r>
            <a:r>
              <a:rPr lang="en-US" sz="3200" dirty="0"/>
              <a:t>Citrus</a:t>
            </a:r>
            <a:endParaRPr lang="ru-RU" sz="3200" dirty="0"/>
          </a:p>
          <a:p>
            <a:r>
              <a:rPr lang="ru-RU" sz="3200" dirty="0"/>
              <a:t>По мере увеличения проекта разработка становилось все сложнее.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3399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C7D1-028D-430B-8033-AE68F082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77EC03-16E8-4480-917C-C33BC0EEC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dirty="0"/>
              <a:t>Провести анализ прототипа на </a:t>
            </a:r>
            <a:r>
              <a:rPr lang="en-US" sz="3200" dirty="0"/>
              <a:t>Citrus </a:t>
            </a:r>
            <a:r>
              <a:rPr lang="ru-RU" sz="3200" dirty="0"/>
              <a:t>и выявить  недостатки игрового движка</a:t>
            </a:r>
          </a:p>
          <a:p>
            <a:r>
              <a:rPr lang="ru-RU" sz="3200" dirty="0"/>
              <a:t>Выбрать новый движок</a:t>
            </a:r>
          </a:p>
          <a:p>
            <a:r>
              <a:rPr lang="ru-RU" sz="3200" dirty="0"/>
              <a:t>Адаптировать и перенести логику игрового цикла и сетевого взаимодействия на выбранный движок</a:t>
            </a:r>
          </a:p>
          <a:p>
            <a:r>
              <a:rPr lang="ru-RU" sz="3200" dirty="0"/>
              <a:t>Добавить новые игровые механики в серверную часть</a:t>
            </a:r>
          </a:p>
          <a:p>
            <a:r>
              <a:rPr lang="ru-RU" sz="3200" dirty="0"/>
              <a:t>Исправить ошибки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5454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1ACBF-8AC6-4AE9-B567-18372FA5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прототипа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BDCDB8-8547-4890-B7AA-6162B5E59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05" y="1872272"/>
            <a:ext cx="6532189" cy="43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3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CA14C-928D-43E2-B146-9E8F00A9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Citrus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144734-FE97-4CEC-B3DF-EA070AF0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Исключительно под </a:t>
            </a:r>
            <a:r>
              <a:rPr lang="en-US" sz="3200" dirty="0"/>
              <a:t>Windows</a:t>
            </a:r>
          </a:p>
          <a:p>
            <a:r>
              <a:rPr lang="ru-RU" sz="3200" dirty="0"/>
              <a:t>Отсутствие</a:t>
            </a:r>
            <a:r>
              <a:rPr lang="en-US" sz="3200" dirty="0"/>
              <a:t> </a:t>
            </a:r>
            <a:r>
              <a:rPr lang="ru-RU" sz="3200" dirty="0"/>
              <a:t>внятной</a:t>
            </a:r>
            <a:r>
              <a:rPr lang="en-US" sz="3200" dirty="0"/>
              <a:t> </a:t>
            </a:r>
            <a:r>
              <a:rPr lang="ru-RU" sz="3200" dirty="0"/>
              <a:t>документации</a:t>
            </a:r>
            <a:endParaRPr lang="en-US" sz="3200" dirty="0"/>
          </a:p>
          <a:p>
            <a:r>
              <a:rPr lang="ru-RU" sz="3200" dirty="0"/>
              <a:t>Громоздкая структура проекта</a:t>
            </a:r>
          </a:p>
          <a:p>
            <a:r>
              <a:rPr lang="ru-RU" sz="3200" dirty="0"/>
              <a:t>Слабый инструментарий</a:t>
            </a:r>
          </a:p>
          <a:p>
            <a:r>
              <a:rPr lang="ru-RU" sz="3200" dirty="0"/>
              <a:t>Отсутствие сообщества</a:t>
            </a:r>
          </a:p>
        </p:txBody>
      </p:sp>
    </p:spTree>
    <p:extLst>
      <p:ext uri="{BB962C8B-B14F-4D97-AF65-F5344CB8AC3E}">
        <p14:creationId xmlns:p14="http://schemas.microsoft.com/office/powerpoint/2010/main" val="323069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8D0FA-4307-4428-AFF5-A2FF5ED8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709"/>
            <a:ext cx="10058400" cy="1450757"/>
          </a:xfrm>
        </p:spPr>
        <p:txBody>
          <a:bodyPr/>
          <a:lstStyle/>
          <a:p>
            <a:r>
              <a:rPr lang="ru-RU" dirty="0"/>
              <a:t>Выбор движка</a:t>
            </a:r>
          </a:p>
        </p:txBody>
      </p:sp>
      <p:pic>
        <p:nvPicPr>
          <p:cNvPr id="1026" name="Picture 2" descr="Citrus Engine | Citrus Engine">
            <a:extLst>
              <a:ext uri="{FF2B5EF4-FFF2-40B4-BE49-F238E27FC236}">
                <a16:creationId xmlns:a16="http://schemas.microsoft.com/office/drawing/2014/main" id="{288E8F36-F847-45C0-9587-F46ED97E4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33" y="2359959"/>
            <a:ext cx="20955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ess Kit – Godot Engine">
            <a:extLst>
              <a:ext uri="{FF2B5EF4-FFF2-40B4-BE49-F238E27FC236}">
                <a16:creationId xmlns:a16="http://schemas.microsoft.com/office/drawing/2014/main" id="{76333E45-4164-45D9-9ED9-65D6D1CC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20" y="2161615"/>
            <a:ext cx="3079147" cy="35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9D6AA6F2-CDFD-414A-8AAF-79BF2BC4CD1E}"/>
              </a:ext>
            </a:extLst>
          </p:cNvPr>
          <p:cNvSpPr/>
          <p:nvPr/>
        </p:nvSpPr>
        <p:spPr>
          <a:xfrm>
            <a:off x="4748607" y="3092824"/>
            <a:ext cx="2250141" cy="829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023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B7E9E-66B0-45FD-BE37-D98FF3D2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en-US" dirty="0"/>
              <a:t>Godot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84D4B1-33D0-4E89-A7CE-4F27BD7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Кроссплатформенность</a:t>
            </a:r>
          </a:p>
          <a:p>
            <a:r>
              <a:rPr lang="ru-RU" sz="3200" dirty="0"/>
              <a:t>Детальная и доступная документация</a:t>
            </a:r>
            <a:endParaRPr lang="en-US" sz="3200" dirty="0"/>
          </a:p>
          <a:p>
            <a:r>
              <a:rPr lang="ru-RU" sz="3200" dirty="0"/>
              <a:t>Модульность</a:t>
            </a:r>
          </a:p>
          <a:p>
            <a:r>
              <a:rPr lang="ru-RU" sz="3200" dirty="0"/>
              <a:t>Активное сообщество</a:t>
            </a:r>
          </a:p>
          <a:p>
            <a:r>
              <a:rPr lang="ru-RU" sz="3200" dirty="0"/>
              <a:t>Поддержка шейдеров</a:t>
            </a:r>
          </a:p>
          <a:p>
            <a:r>
              <a:rPr lang="ru-RU" sz="3200" dirty="0"/>
              <a:t>Поддержка </a:t>
            </a:r>
            <a:r>
              <a:rPr lang="en-US" sz="3200" dirty="0"/>
              <a:t>C#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7010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C1F92-D0D8-4766-B0EE-9E7F63CD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Citrus</a:t>
            </a:r>
            <a:r>
              <a:rPr lang="ru-RU" dirty="0"/>
              <a:t> и </a:t>
            </a:r>
            <a:r>
              <a:rPr lang="en-US" dirty="0"/>
              <a:t>Godot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54B77F-F6B1-44AD-B47F-0E8043F3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814" y="1638822"/>
            <a:ext cx="3015598" cy="48540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957877C-E9E4-41BA-9EAB-9C7A7FC4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27" y="1632783"/>
            <a:ext cx="2381250" cy="48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7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</TotalTime>
  <Words>173</Words>
  <Application>Microsoft Office PowerPoint</Application>
  <PresentationFormat>Широкоэкранный</PresentationFormat>
  <Paragraphs>40</Paragraphs>
  <Slides>16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Разработка сетевой игры на C#</vt:lpstr>
      <vt:lpstr>Цель работы</vt:lpstr>
      <vt:lpstr>Об игре</vt:lpstr>
      <vt:lpstr>Задачи</vt:lpstr>
      <vt:lpstr>Архитектура прототипа</vt:lpstr>
      <vt:lpstr>Недостатки Citrus</vt:lpstr>
      <vt:lpstr>Выбор движка</vt:lpstr>
      <vt:lpstr>Преимущества Godot</vt:lpstr>
      <vt:lpstr>Сравнение Citrus и Godot</vt:lpstr>
      <vt:lpstr>Редактор Godot</vt:lpstr>
      <vt:lpstr>Редактор Godot</vt:lpstr>
      <vt:lpstr>Редактор Godot</vt:lpstr>
      <vt:lpstr>Демонстрация старого прототипа</vt:lpstr>
      <vt:lpstr>Демонстрация прототипа на Godot</vt:lpstr>
      <vt:lpstr>Результат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сетевой игры на C#</dc:title>
  <dc:creator>Роман Болотаев</dc:creator>
  <cp:lastModifiedBy>Роман Болотаев</cp:lastModifiedBy>
  <cp:revision>38</cp:revision>
  <dcterms:created xsi:type="dcterms:W3CDTF">2025-04-20T15:17:33Z</dcterms:created>
  <dcterms:modified xsi:type="dcterms:W3CDTF">2025-06-23T17:51:30Z</dcterms:modified>
</cp:coreProperties>
</file>